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486775" cy="120015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1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FD2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8485714" cy="12000000"/>
            <a:chOff x="0" y="0"/>
            <a:chExt cx="8485714" cy="120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85714" cy="120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40038" y="10134769"/>
            <a:ext cx="1432516" cy="1844002"/>
            <a:chOff x="440038" y="10134769"/>
            <a:chExt cx="1432516" cy="18440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00000">
              <a:off x="-237261" y="9251727"/>
              <a:ext cx="2865032" cy="3688005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800000">
              <a:off x="440038" y="10134769"/>
              <a:ext cx="1432516" cy="18440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00862" y="11052950"/>
            <a:ext cx="343431" cy="948339"/>
            <a:chOff x="1700862" y="11052950"/>
            <a:chExt cx="343431" cy="94833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1538486" y="10588120"/>
              <a:ext cx="686863" cy="1896679"/>
            </a:xfrm>
            <a:prstGeom prst="rect">
              <a:avLst/>
            </a:prstGeom>
          </p:spPr>
        </p:pic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6200000">
              <a:off x="1700862" y="11052950"/>
              <a:ext cx="343431" cy="94833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999654" y="10385663"/>
            <a:ext cx="1043148" cy="1219458"/>
            <a:chOff x="6999654" y="10385663"/>
            <a:chExt cx="1043148" cy="1219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380000">
              <a:off x="6506450" y="9804304"/>
              <a:ext cx="2086297" cy="2438916"/>
            </a:xfrm>
            <a:prstGeom prst="rect">
              <a:avLst/>
            </a:prstGeom>
          </p:spPr>
        </p:pic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380000">
              <a:off x="6999654" y="10385663"/>
              <a:ext cx="1043148" cy="121945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791521" y="10601246"/>
            <a:ext cx="796118" cy="325297"/>
            <a:chOff x="7791521" y="10601246"/>
            <a:chExt cx="796118" cy="32529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900000">
              <a:off x="7402309" y="10447444"/>
              <a:ext cx="1592235" cy="650594"/>
            </a:xfrm>
            <a:prstGeom prst="rect">
              <a:avLst/>
            </a:prstGeom>
          </p:spPr>
        </p:pic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900000">
              <a:off x="7791521" y="10601246"/>
              <a:ext cx="796118" cy="32529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76261" y="819578"/>
            <a:ext cx="7077208" cy="10188545"/>
            <a:chOff x="776261" y="819578"/>
            <a:chExt cx="7077208" cy="1018854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2762343" y="-4274695"/>
              <a:ext cx="14154416" cy="20377091"/>
            </a:xfrm>
            <a:prstGeom prst="rect">
              <a:avLst/>
            </a:prstGeom>
          </p:spPr>
        </p:pic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6261" y="819578"/>
              <a:ext cx="7077208" cy="1018854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629501" y="5314136"/>
            <a:ext cx="447936" cy="1260008"/>
            <a:chOff x="7629501" y="5314136"/>
            <a:chExt cx="447936" cy="1260008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3660000">
              <a:off x="7417715" y="4696314"/>
              <a:ext cx="895872" cy="2520017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3660000">
              <a:off x="7629501" y="5314136"/>
              <a:ext cx="447936" cy="126000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667714" y="366920"/>
            <a:ext cx="3145899" cy="2688223"/>
            <a:chOff x="6667714" y="366920"/>
            <a:chExt cx="3145899" cy="2688223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3120000">
              <a:off x="5167875" y="-904082"/>
              <a:ext cx="6291798" cy="5376446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3120000">
              <a:off x="6667714" y="366920"/>
              <a:ext cx="3145899" cy="268822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-377066" y="7535112"/>
            <a:ext cx="1025866" cy="325257"/>
            <a:chOff x="-377066" y="7535112"/>
            <a:chExt cx="1025866" cy="325257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-9480000">
              <a:off x="-377066" y="7535112"/>
              <a:ext cx="1025866" cy="32525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39671" y="6663064"/>
            <a:ext cx="1032060" cy="349576"/>
            <a:chOff x="1039671" y="6663064"/>
            <a:chExt cx="1032060" cy="34957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9671" y="6663064"/>
              <a:ext cx="1032060" cy="34957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516844" y="6663064"/>
            <a:ext cx="1032060" cy="349576"/>
            <a:chOff x="4516844" y="6663064"/>
            <a:chExt cx="1032060" cy="349576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16844" y="6663064"/>
              <a:ext cx="1032060" cy="349576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039671" y="8074293"/>
            <a:ext cx="1032060" cy="349576"/>
            <a:chOff x="1039671" y="8074293"/>
            <a:chExt cx="1032060" cy="349576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9671" y="8074293"/>
              <a:ext cx="1032060" cy="349576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4516844" y="8074293"/>
            <a:ext cx="1679682" cy="349576"/>
            <a:chOff x="4516844" y="8074293"/>
            <a:chExt cx="1679682" cy="349576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16844" y="8074293"/>
              <a:ext cx="1679682" cy="349576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-95644" y="2745791"/>
            <a:ext cx="9140246" cy="2698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600" kern="0" spc="-100" dirty="0">
                <a:solidFill>
                  <a:srgbClr val="EE736F"/>
                </a:solidFill>
                <a:latin typeface="210 YeonggotOTF Regular" pitchFamily="34" charset="0"/>
                <a:cs typeface="210 YeonggotOTF Regular" pitchFamily="34" charset="0"/>
              </a:rPr>
              <a:t>다문화 초기정착 프로그램</a:t>
            </a:r>
          </a:p>
          <a:p>
            <a:pPr algn="ctr"/>
            <a:r>
              <a:rPr lang="en-US" sz="7200" kern="0" spc="-200" dirty="0">
                <a:solidFill>
                  <a:srgbClr val="EE736F"/>
                </a:solidFill>
                <a:latin typeface="210 YeonggotOTF Regular" pitchFamily="34" charset="0"/>
                <a:cs typeface="210 YeonggotOTF Regular" pitchFamily="34" charset="0"/>
              </a:rPr>
              <a:t>멘토양성교육</a:t>
            </a:r>
            <a:endParaRPr lang="en-US" dirty="0"/>
          </a:p>
        </p:txBody>
      </p:sp>
      <p:grpSp>
        <p:nvGrpSpPr>
          <p:cNvPr id="1014" name="그룹 1014"/>
          <p:cNvGrpSpPr/>
          <p:nvPr/>
        </p:nvGrpSpPr>
        <p:grpSpPr>
          <a:xfrm>
            <a:off x="2271234" y="2259299"/>
            <a:ext cx="4082054" cy="976662"/>
            <a:chOff x="2271234" y="2259299"/>
            <a:chExt cx="4082054" cy="976662"/>
          </a:xfrm>
        </p:grpSpPr>
        <p:grpSp>
          <p:nvGrpSpPr>
            <p:cNvPr id="1015" name="그룹 1015"/>
            <p:cNvGrpSpPr/>
            <p:nvPr/>
          </p:nvGrpSpPr>
          <p:grpSpPr>
            <a:xfrm>
              <a:off x="2271234" y="2786930"/>
              <a:ext cx="73128" cy="449032"/>
              <a:chOff x="2271234" y="2786930"/>
              <a:chExt cx="73128" cy="449032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271234" y="2786930"/>
                <a:ext cx="73128" cy="449032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3248659" y="2259299"/>
              <a:ext cx="73128" cy="537154"/>
              <a:chOff x="3248659" y="2259299"/>
              <a:chExt cx="73128" cy="537154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3248659" y="2259299"/>
                <a:ext cx="73128" cy="537154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6225319" y="2683233"/>
              <a:ext cx="73128" cy="197248"/>
              <a:chOff x="6225319" y="2683233"/>
              <a:chExt cx="73128" cy="197248"/>
            </a:xfrm>
          </p:grpSpPr>
          <p:pic>
            <p:nvPicPr>
              <p:cNvPr id="57" name="Object 56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 rot="2400000">
                <a:off x="6225319" y="2683233"/>
                <a:ext cx="73128" cy="197248"/>
              </a:xfrm>
              <a:prstGeom prst="rect">
                <a:avLst/>
              </a:prstGeom>
            </p:spPr>
          </p:pic>
        </p:grpSp>
      </p:grpSp>
      <p:sp>
        <p:nvSpPr>
          <p:cNvPr id="60" name="Object 60"/>
          <p:cNvSpPr txBox="1"/>
          <p:nvPr/>
        </p:nvSpPr>
        <p:spPr>
          <a:xfrm>
            <a:off x="836464" y="6729686"/>
            <a:ext cx="1438475" cy="386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Gmarket Sans Medium" pitchFamily="34" charset="0"/>
                <a:cs typeface="Gmarket Sans Medium" pitchFamily="34" charset="0"/>
              </a:rPr>
              <a:t>일시</a:t>
            </a:r>
            <a:endParaRPr lang="en-US" dirty="0"/>
          </a:p>
        </p:txBody>
      </p:sp>
      <p:sp>
        <p:nvSpPr>
          <p:cNvPr id="61" name="Object 61"/>
          <p:cNvSpPr txBox="1"/>
          <p:nvPr/>
        </p:nvSpPr>
        <p:spPr>
          <a:xfrm>
            <a:off x="4313635" y="6729695"/>
            <a:ext cx="1438475" cy="386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Gmarket Sans Medium" pitchFamily="34" charset="0"/>
                <a:cs typeface="Gmarket Sans Medium" pitchFamily="34" charset="0"/>
              </a:rPr>
              <a:t>장소</a:t>
            </a:r>
            <a:endParaRPr lang="en-US" dirty="0"/>
          </a:p>
        </p:txBody>
      </p:sp>
      <p:sp>
        <p:nvSpPr>
          <p:cNvPr id="62" name="Object 62"/>
          <p:cNvSpPr txBox="1"/>
          <p:nvPr/>
        </p:nvSpPr>
        <p:spPr>
          <a:xfrm>
            <a:off x="836454" y="8140905"/>
            <a:ext cx="1438475" cy="386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Gmarket Sans Medium" pitchFamily="34" charset="0"/>
                <a:cs typeface="Gmarket Sans Medium" pitchFamily="34" charset="0"/>
              </a:rPr>
              <a:t>대상</a:t>
            </a:r>
            <a:endParaRPr lang="en-US" dirty="0"/>
          </a:p>
        </p:txBody>
      </p:sp>
      <p:sp>
        <p:nvSpPr>
          <p:cNvPr id="63" name="Object 63"/>
          <p:cNvSpPr txBox="1"/>
          <p:nvPr/>
        </p:nvSpPr>
        <p:spPr>
          <a:xfrm>
            <a:off x="4334499" y="8140933"/>
            <a:ext cx="2044380" cy="386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Gmarket Sans Medium" pitchFamily="34" charset="0"/>
                <a:cs typeface="Gmarket Sans Medium" pitchFamily="34" charset="0"/>
              </a:rPr>
              <a:t>내용</a:t>
            </a:r>
            <a:endParaRPr lang="en-US" dirty="0"/>
          </a:p>
        </p:txBody>
      </p:sp>
      <p:sp>
        <p:nvSpPr>
          <p:cNvPr id="64" name="Object 64"/>
          <p:cNvSpPr txBox="1"/>
          <p:nvPr/>
        </p:nvSpPr>
        <p:spPr>
          <a:xfrm>
            <a:off x="1316566" y="2011911"/>
            <a:ext cx="5629620" cy="11035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100" kern="0" spc="-100" dirty="0">
                <a:solidFill>
                  <a:srgbClr val="979387"/>
                </a:solidFill>
                <a:latin typeface="210 YeonggotOTF Regular" pitchFamily="34" charset="0"/>
                <a:cs typeface="210 YeonggotOTF Regular" pitchFamily="34" charset="0"/>
              </a:rPr>
              <a:t>2023년</a:t>
            </a:r>
            <a:endParaRPr lang="en-US" dirty="0"/>
          </a:p>
        </p:txBody>
      </p:sp>
      <p:sp>
        <p:nvSpPr>
          <p:cNvPr id="65" name="Object 65"/>
          <p:cNvSpPr txBox="1"/>
          <p:nvPr/>
        </p:nvSpPr>
        <p:spPr>
          <a:xfrm>
            <a:off x="4513610" y="7132648"/>
            <a:ext cx="4583855" cy="527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센터 6층 정보화교육실</a:t>
            </a:r>
            <a:endParaRPr lang="en-US" dirty="0"/>
          </a:p>
        </p:txBody>
      </p:sp>
      <p:sp>
        <p:nvSpPr>
          <p:cNvPr id="66" name="Object 66"/>
          <p:cNvSpPr txBox="1"/>
          <p:nvPr/>
        </p:nvSpPr>
        <p:spPr>
          <a:xfrm>
            <a:off x="4503886" y="8578848"/>
            <a:ext cx="4526013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입국 초기 </a:t>
            </a:r>
            <a:r>
              <a:rPr lang="en-US" sz="2000" b="1" kern="0" spc="-100" dirty="0" err="1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결혼</a:t>
            </a:r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 </a:t>
            </a:r>
            <a:r>
              <a:rPr lang="en-US" sz="2000" b="1" kern="0" spc="-100" dirty="0" err="1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이민여성에게</a:t>
            </a:r>
            <a:endParaRPr lang="en-US" sz="2000" b="1" kern="0" spc="-100" dirty="0">
              <a:solidFill>
                <a:srgbClr val="514F4B"/>
              </a:solidFill>
              <a:latin typeface="Gmarket Sans Medium" pitchFamily="34" charset="0"/>
              <a:cs typeface="Gmarket Sans Medium" pitchFamily="34" charset="0"/>
            </a:endParaRPr>
          </a:p>
          <a:p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 정서적 지지와 </a:t>
            </a:r>
            <a:r>
              <a:rPr lang="en-US" sz="2000" b="1" kern="0" spc="-100" dirty="0" err="1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돌봄</a:t>
            </a:r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,</a:t>
            </a:r>
          </a:p>
          <a:p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 자녀 양육방법, 모델링 제공</a:t>
            </a:r>
            <a:endParaRPr lang="en-US" dirty="0"/>
          </a:p>
        </p:txBody>
      </p:sp>
      <p:sp>
        <p:nvSpPr>
          <p:cNvPr id="67" name="Object 67"/>
          <p:cNvSpPr txBox="1"/>
          <p:nvPr/>
        </p:nvSpPr>
        <p:spPr>
          <a:xfrm>
            <a:off x="1056686" y="7133533"/>
            <a:ext cx="5000791" cy="10936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2023. 2 . 20 (월) ~ 2 . 27 (월)</a:t>
            </a:r>
          </a:p>
          <a:p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14:00~16:00 총5회</a:t>
            </a:r>
            <a:endParaRPr lang="en-US" dirty="0"/>
          </a:p>
        </p:txBody>
      </p:sp>
      <p:sp>
        <p:nvSpPr>
          <p:cNvPr id="68" name="Object 68"/>
          <p:cNvSpPr txBox="1"/>
          <p:nvPr/>
        </p:nvSpPr>
        <p:spPr>
          <a:xfrm>
            <a:off x="1056686" y="8578848"/>
            <a:ext cx="500079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결혼이민자 </a:t>
            </a:r>
            <a:r>
              <a:rPr lang="en-US" sz="2000" b="1" kern="0" spc="-100" dirty="0" err="1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멘토</a:t>
            </a:r>
            <a:r>
              <a:rPr lang="en-US" sz="2000" b="1" kern="0" spc="-10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 4명</a:t>
            </a:r>
            <a:endParaRPr lang="en-US" dirty="0"/>
          </a:p>
        </p:txBody>
      </p:sp>
      <p:sp>
        <p:nvSpPr>
          <p:cNvPr id="69" name="Object 69"/>
          <p:cNvSpPr txBox="1"/>
          <p:nvPr/>
        </p:nvSpPr>
        <p:spPr>
          <a:xfrm>
            <a:off x="-628092" y="10202286"/>
            <a:ext cx="9471020" cy="4809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8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신청 및 문의사항 :가족교육팀 신다감 (033)251-8014</a:t>
            </a:r>
            <a:endParaRPr lang="en-US" dirty="0"/>
          </a:p>
        </p:txBody>
      </p:sp>
      <p:grpSp>
        <p:nvGrpSpPr>
          <p:cNvPr id="1018" name="그룹 1018"/>
          <p:cNvGrpSpPr/>
          <p:nvPr/>
        </p:nvGrpSpPr>
        <p:grpSpPr>
          <a:xfrm>
            <a:off x="687451" y="6000000"/>
            <a:ext cx="7145296" cy="194951"/>
            <a:chOff x="687451" y="6000000"/>
            <a:chExt cx="7145296" cy="194951"/>
          </a:xfrm>
        </p:grpSpPr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7451" y="6000000"/>
              <a:ext cx="7145296" cy="194951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700054" y="9663661"/>
            <a:ext cx="7145296" cy="194951"/>
            <a:chOff x="700054" y="9663661"/>
            <a:chExt cx="7145296" cy="194951"/>
          </a:xfrm>
        </p:grpSpPr>
        <p:pic>
          <p:nvPicPr>
            <p:cNvPr id="74" name="Object 73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00054" y="9663661"/>
              <a:ext cx="7145296" cy="194951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-752152" y="3368767"/>
            <a:ext cx="2004843" cy="2038409"/>
            <a:chOff x="-752152" y="3368767"/>
            <a:chExt cx="2004843" cy="2038409"/>
          </a:xfrm>
        </p:grpSpPr>
        <p:pic>
          <p:nvPicPr>
            <p:cNvPr id="77" name="Object 7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 rot="660000">
              <a:off x="-1700049" y="2404087"/>
              <a:ext cx="4009686" cy="4076818"/>
            </a:xfrm>
            <a:prstGeom prst="rect">
              <a:avLst/>
            </a:prstGeom>
          </p:spPr>
        </p:pic>
        <p:pic>
          <p:nvPicPr>
            <p:cNvPr id="78" name="Object 7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 rot="660000">
              <a:off x="-752152" y="3368767"/>
              <a:ext cx="2004843" cy="2038409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555701" y="10764483"/>
            <a:ext cx="5091429" cy="934352"/>
            <a:chOff x="1555701" y="10764483"/>
            <a:chExt cx="5091429" cy="934352"/>
          </a:xfrm>
        </p:grpSpPr>
        <p:pic>
          <p:nvPicPr>
            <p:cNvPr id="81" name="Object 8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55701" y="10764483"/>
              <a:ext cx="5091429" cy="9343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60</Words>
  <Application>Microsoft Office PowerPoint</Application>
  <PresentationFormat>사용자 지정</PresentationFormat>
  <Paragraphs>15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210 YeonggotOTF Regular</vt:lpstr>
      <vt:lpstr>Gmarket Sans Medium</vt:lpstr>
      <vt:lpstr>Arial</vt:lpstr>
      <vt:lpstr>Calibri</vt:lpstr>
      <vt:lpstr>Office Theme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3</cp:revision>
  <cp:lastPrinted>2023-02-17T06:40:22Z</cp:lastPrinted>
  <dcterms:created xsi:type="dcterms:W3CDTF">2023-02-17T10:37:26Z</dcterms:created>
  <dcterms:modified xsi:type="dcterms:W3CDTF">2023-02-17T07:54:41Z</dcterms:modified>
</cp:coreProperties>
</file>