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486775" cy="12001500"/>
  <p:notesSz cx="12001500" cy="8486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1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FD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485714" cy="12000000"/>
            <a:chOff x="0" y="0"/>
            <a:chExt cx="8485714" cy="120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85714" cy="120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40038" y="10134769"/>
            <a:ext cx="1432516" cy="1844002"/>
            <a:chOff x="440038" y="10134769"/>
            <a:chExt cx="1432516" cy="18440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0">
              <a:off x="-237261" y="9251727"/>
              <a:ext cx="2865032" cy="3688005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00000">
              <a:off x="440038" y="10134769"/>
              <a:ext cx="1432516" cy="18440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0862" y="11052950"/>
            <a:ext cx="343431" cy="948339"/>
            <a:chOff x="1700862" y="11052950"/>
            <a:chExt cx="343431" cy="94833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38486" y="10588120"/>
              <a:ext cx="686863" cy="1896679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6200000">
              <a:off x="1700862" y="11052950"/>
              <a:ext cx="343431" cy="94833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999654" y="10385663"/>
            <a:ext cx="1043148" cy="1219458"/>
            <a:chOff x="6999654" y="10385663"/>
            <a:chExt cx="1043148" cy="1219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380000">
              <a:off x="6506450" y="9804304"/>
              <a:ext cx="2086297" cy="2438916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380000">
              <a:off x="6999654" y="10385663"/>
              <a:ext cx="1043148" cy="1219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1521" y="10601246"/>
            <a:ext cx="796118" cy="325297"/>
            <a:chOff x="7791521" y="10601246"/>
            <a:chExt cx="796118" cy="32529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900000">
              <a:off x="7402309" y="10447444"/>
              <a:ext cx="1592235" cy="650594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900000">
              <a:off x="7791521" y="10601246"/>
              <a:ext cx="796118" cy="3252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76261" y="819578"/>
            <a:ext cx="7077208" cy="10188545"/>
            <a:chOff x="776261" y="819578"/>
            <a:chExt cx="7077208" cy="1018854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2762343" y="-4274695"/>
              <a:ext cx="14154416" cy="2037709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261" y="819578"/>
              <a:ext cx="7077208" cy="101885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629501" y="5314136"/>
            <a:ext cx="447936" cy="1260008"/>
            <a:chOff x="7629501" y="5314136"/>
            <a:chExt cx="447936" cy="126000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3660000">
              <a:off x="7417715" y="4696314"/>
              <a:ext cx="895872" cy="2520017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3660000">
              <a:off x="7629501" y="5314136"/>
              <a:ext cx="447936" cy="126000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667714" y="366920"/>
            <a:ext cx="3145899" cy="2688223"/>
            <a:chOff x="6667714" y="366920"/>
            <a:chExt cx="3145899" cy="268822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3120000">
              <a:off x="5167875" y="-904082"/>
              <a:ext cx="6291798" cy="5376446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3120000">
              <a:off x="6667714" y="366920"/>
              <a:ext cx="3145899" cy="268822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377066" y="7535112"/>
            <a:ext cx="1025866" cy="325257"/>
            <a:chOff x="-377066" y="7535112"/>
            <a:chExt cx="1025866" cy="32525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9480000">
              <a:off x="-377066" y="7535112"/>
              <a:ext cx="1025866" cy="3252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9671" y="6663064"/>
            <a:ext cx="1032060" cy="349576"/>
            <a:chOff x="1039671" y="6663064"/>
            <a:chExt cx="1032060" cy="3495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516844" y="6663064"/>
            <a:ext cx="1032060" cy="349576"/>
            <a:chOff x="4516844" y="6663064"/>
            <a:chExt cx="1032060" cy="34957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6844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39671" y="8074293"/>
            <a:ext cx="1032060" cy="349576"/>
            <a:chOff x="1039671" y="8074293"/>
            <a:chExt cx="1032060" cy="34957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8074293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516844" y="8074293"/>
            <a:ext cx="1679682" cy="349576"/>
            <a:chOff x="4516844" y="8074293"/>
            <a:chExt cx="1679682" cy="34957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6844" y="8074293"/>
              <a:ext cx="1679682" cy="34957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-95644" y="3140747"/>
            <a:ext cx="9140246" cy="1908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600" kern="0" spc="-1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多文化初期适应活动</a:t>
            </a:r>
            <a:endParaRPr lang="en-US" sz="4600" kern="0" spc="-100" dirty="0">
              <a:solidFill>
                <a:srgbClr val="EE736F"/>
              </a:solidFill>
              <a:latin typeface="210 YeonggotOTF Regular" pitchFamily="34" charset="0"/>
              <a:cs typeface="210 YeonggotOTF Regular" pitchFamily="34" charset="0"/>
            </a:endParaRPr>
          </a:p>
          <a:p>
            <a:pPr algn="ctr"/>
            <a:r>
              <a:rPr lang="en-US" sz="7200" kern="0" spc="-200" dirty="0" err="1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멘토</a:t>
            </a:r>
            <a:r>
              <a:rPr lang="zh-CN" altLang="en-US" sz="7200" kern="0" spc="-2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培训教育</a:t>
            </a:r>
            <a:endParaRPr lang="en-US" dirty="0"/>
          </a:p>
        </p:txBody>
      </p:sp>
      <p:grpSp>
        <p:nvGrpSpPr>
          <p:cNvPr id="1014" name="그룹 1014"/>
          <p:cNvGrpSpPr/>
          <p:nvPr/>
        </p:nvGrpSpPr>
        <p:grpSpPr>
          <a:xfrm>
            <a:off x="2271234" y="2259299"/>
            <a:ext cx="4082054" cy="976662"/>
            <a:chOff x="2271234" y="2259299"/>
            <a:chExt cx="4082054" cy="976662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2271234" y="2786930"/>
              <a:ext cx="73128" cy="449032"/>
              <a:chOff x="2271234" y="2786930"/>
              <a:chExt cx="73128" cy="449032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71234" y="2786930"/>
                <a:ext cx="73128" cy="44903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248659" y="2259299"/>
              <a:ext cx="73128" cy="537154"/>
              <a:chOff x="3248659" y="2259299"/>
              <a:chExt cx="73128" cy="537154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248659" y="2259299"/>
                <a:ext cx="73128" cy="537154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6225319" y="2683233"/>
              <a:ext cx="73128" cy="197248"/>
              <a:chOff x="6225319" y="2683233"/>
              <a:chExt cx="73128" cy="197248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400000">
                <a:off x="6225319" y="2683233"/>
                <a:ext cx="73128" cy="197248"/>
              </a:xfrm>
              <a:prstGeom prst="rect">
                <a:avLst/>
              </a:prstGeom>
            </p:spPr>
          </p:pic>
        </p:grpSp>
      </p:grpSp>
      <p:sp>
        <p:nvSpPr>
          <p:cNvPr id="60" name="Object 60"/>
          <p:cNvSpPr txBox="1"/>
          <p:nvPr/>
        </p:nvSpPr>
        <p:spPr>
          <a:xfrm>
            <a:off x="836464" y="6729686"/>
            <a:ext cx="143847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时间</a:t>
            </a:r>
            <a:endParaRPr lang="en-US" dirty="0"/>
          </a:p>
        </p:txBody>
      </p:sp>
      <p:sp>
        <p:nvSpPr>
          <p:cNvPr id="61" name="Object 61"/>
          <p:cNvSpPr txBox="1"/>
          <p:nvPr/>
        </p:nvSpPr>
        <p:spPr>
          <a:xfrm>
            <a:off x="4313635" y="6729695"/>
            <a:ext cx="143847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地点</a:t>
            </a:r>
            <a:endParaRPr lang="en-US" dirty="0"/>
          </a:p>
        </p:txBody>
      </p:sp>
      <p:sp>
        <p:nvSpPr>
          <p:cNvPr id="62" name="Object 62"/>
          <p:cNvSpPr txBox="1"/>
          <p:nvPr/>
        </p:nvSpPr>
        <p:spPr>
          <a:xfrm>
            <a:off x="836454" y="8140905"/>
            <a:ext cx="143847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对象</a:t>
            </a:r>
            <a:endParaRPr lang="en-US" dirty="0"/>
          </a:p>
        </p:txBody>
      </p:sp>
      <p:sp>
        <p:nvSpPr>
          <p:cNvPr id="63" name="Object 63"/>
          <p:cNvSpPr txBox="1"/>
          <p:nvPr/>
        </p:nvSpPr>
        <p:spPr>
          <a:xfrm>
            <a:off x="4334499" y="8140933"/>
            <a:ext cx="20443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内容</a:t>
            </a:r>
            <a:endParaRPr lang="en-US" dirty="0"/>
          </a:p>
        </p:txBody>
      </p:sp>
      <p:sp>
        <p:nvSpPr>
          <p:cNvPr id="64" name="Object 64"/>
          <p:cNvSpPr txBox="1"/>
          <p:nvPr/>
        </p:nvSpPr>
        <p:spPr>
          <a:xfrm>
            <a:off x="1316566" y="2011911"/>
            <a:ext cx="5629620" cy="723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100" kern="0" spc="-100" dirty="0">
                <a:solidFill>
                  <a:srgbClr val="979387"/>
                </a:solidFill>
                <a:latin typeface="210 YeonggotOTF Regular" pitchFamily="34" charset="0"/>
                <a:cs typeface="210 YeonggotOTF Regular" pitchFamily="34" charset="0"/>
              </a:rPr>
              <a:t>2023</a:t>
            </a:r>
            <a:r>
              <a:rPr lang="zh-CN" altLang="en-US" sz="4100" kern="0" spc="-100" dirty="0">
                <a:solidFill>
                  <a:srgbClr val="979387"/>
                </a:solidFill>
                <a:latin typeface="210 YeonggotOTF Regular" pitchFamily="34" charset="0"/>
                <a:cs typeface="210 YeonggotOTF Regular" pitchFamily="34" charset="0"/>
              </a:rPr>
              <a:t>年</a:t>
            </a:r>
            <a:endParaRPr lang="en-US" dirty="0"/>
          </a:p>
        </p:txBody>
      </p:sp>
      <p:sp>
        <p:nvSpPr>
          <p:cNvPr id="65" name="Object 65"/>
          <p:cNvSpPr txBox="1"/>
          <p:nvPr/>
        </p:nvSpPr>
        <p:spPr>
          <a:xfrm>
            <a:off x="4513610" y="7132648"/>
            <a:ext cx="45838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kern="0" spc="-100" dirty="0">
                <a:solidFill>
                  <a:srgbClr val="514F4B"/>
                </a:solidFill>
                <a:latin typeface="Gmarket Sans Medium"/>
                <a:cs typeface="Gmarket Sans Medium" pitchFamily="34" charset="0"/>
              </a:rPr>
              <a:t>中心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/>
                <a:cs typeface="Gmarket Sans Medium" pitchFamily="34" charset="0"/>
              </a:rPr>
              <a:t>6</a:t>
            </a:r>
            <a:r>
              <a:rPr lang="zh-CN" altLang="en-US" sz="2000" b="1" kern="0" spc="-100" dirty="0">
                <a:solidFill>
                  <a:srgbClr val="514F4B"/>
                </a:solidFill>
                <a:latin typeface="Gmarket Sans Medium"/>
                <a:cs typeface="Gmarket Sans Medium" pitchFamily="34" charset="0"/>
              </a:rPr>
              <a:t>楼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/>
                <a:cs typeface="Gmarket Sans Medium" pitchFamily="34" charset="0"/>
              </a:rPr>
              <a:t> 정보화교육실</a:t>
            </a:r>
            <a:endParaRPr lang="en-US" dirty="0">
              <a:latin typeface="Gmarket Sans Medium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74479" y="8496937"/>
            <a:ext cx="452601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为适应期的结婚移民者提供</a:t>
            </a:r>
            <a:endParaRPr lang="en-US" altLang="zh-CN" sz="2000" b="1" kern="0" spc="-100" dirty="0">
              <a:solidFill>
                <a:srgbClr val="514F4B"/>
              </a:solidFill>
              <a:latin typeface="Gmarket Sans Medium" pitchFamily="34" charset="0"/>
              <a:cs typeface="Gmarket Sans Medium" pitchFamily="34" charset="0"/>
            </a:endParaRPr>
          </a:p>
          <a:p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情感支持，生活信息共享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, </a:t>
            </a:r>
          </a:p>
          <a:p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子女教育帮助等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 </a:t>
            </a:r>
            <a:endParaRPr lang="en-US" dirty="0"/>
          </a:p>
        </p:txBody>
      </p:sp>
      <p:sp>
        <p:nvSpPr>
          <p:cNvPr id="67" name="Object 67"/>
          <p:cNvSpPr txBox="1"/>
          <p:nvPr/>
        </p:nvSpPr>
        <p:spPr>
          <a:xfrm>
            <a:off x="1056686" y="7133533"/>
            <a:ext cx="500079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2023. 2 . 20 (</a:t>
            </a:r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周一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) ~ 2 . 27 (</a:t>
            </a:r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周一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)</a:t>
            </a:r>
          </a:p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14:00~16:00  </a:t>
            </a:r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共</a:t>
            </a:r>
            <a:r>
              <a:rPr lang="en-US" altLang="zh-CN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5</a:t>
            </a:r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次课</a:t>
            </a:r>
            <a:endParaRPr lang="en-US" dirty="0"/>
          </a:p>
        </p:txBody>
      </p:sp>
      <p:sp>
        <p:nvSpPr>
          <p:cNvPr id="68" name="Object 68"/>
          <p:cNvSpPr txBox="1"/>
          <p:nvPr/>
        </p:nvSpPr>
        <p:spPr>
          <a:xfrm>
            <a:off x="1056686" y="8578848"/>
            <a:ext cx="500079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结婚移民者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</a:t>
            </a:r>
            <a:r>
              <a:rPr lang="en-US" sz="2000" b="1" kern="0" spc="-100" dirty="0" err="1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멘토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4</a:t>
            </a:r>
            <a:r>
              <a:rPr lang="zh-CN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名</a:t>
            </a:r>
            <a:endParaRPr lang="en-US" dirty="0"/>
          </a:p>
        </p:txBody>
      </p:sp>
      <p:sp>
        <p:nvSpPr>
          <p:cNvPr id="69" name="Object 69"/>
          <p:cNvSpPr txBox="1"/>
          <p:nvPr/>
        </p:nvSpPr>
        <p:spPr>
          <a:xfrm>
            <a:off x="-628092" y="10202286"/>
            <a:ext cx="94710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报名与咨询</a:t>
            </a:r>
            <a:r>
              <a:rPr lang="en-US" sz="18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:가족교육팀 신다감 (033)251-8014</a:t>
            </a:r>
            <a:endParaRPr lang="en-US" dirty="0"/>
          </a:p>
        </p:txBody>
      </p:sp>
      <p:grpSp>
        <p:nvGrpSpPr>
          <p:cNvPr id="1018" name="그룹 1018"/>
          <p:cNvGrpSpPr/>
          <p:nvPr/>
        </p:nvGrpSpPr>
        <p:grpSpPr>
          <a:xfrm>
            <a:off x="687451" y="6000000"/>
            <a:ext cx="7145296" cy="194951"/>
            <a:chOff x="687451" y="6000000"/>
            <a:chExt cx="7145296" cy="194951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451" y="6000000"/>
              <a:ext cx="7145296" cy="19495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700054" y="9663661"/>
            <a:ext cx="7145296" cy="194951"/>
            <a:chOff x="700054" y="9663661"/>
            <a:chExt cx="7145296" cy="19495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054" y="9663661"/>
              <a:ext cx="7145296" cy="19495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-752152" y="3368767"/>
            <a:ext cx="2004843" cy="2038409"/>
            <a:chOff x="-752152" y="3368767"/>
            <a:chExt cx="2004843" cy="2038409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660000">
              <a:off x="-1700049" y="2404087"/>
              <a:ext cx="4009686" cy="4076818"/>
            </a:xfrm>
            <a:prstGeom prst="rect">
              <a:avLst/>
            </a:prstGeom>
          </p:spPr>
        </p:pic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660000">
              <a:off x="-752152" y="3368767"/>
              <a:ext cx="2004843" cy="203840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555701" y="10764483"/>
            <a:ext cx="5091429" cy="934352"/>
            <a:chOff x="1555701" y="10764483"/>
            <a:chExt cx="5091429" cy="934352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5701" y="10764483"/>
              <a:ext cx="5091429" cy="934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100</Words>
  <Application>Microsoft Office PowerPoint</Application>
  <PresentationFormat>사용자 지정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210 YeonggotOTF Regular</vt:lpstr>
      <vt:lpstr>Gmarket Sans Medium</vt:lpstr>
      <vt:lpstr>Arial</vt:lpstr>
      <vt:lpstr>Calibri</vt:lpstr>
      <vt:lpstr>Office Theme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</cp:revision>
  <dcterms:created xsi:type="dcterms:W3CDTF">2023-02-17T10:37:26Z</dcterms:created>
  <dcterms:modified xsi:type="dcterms:W3CDTF">2023-02-17T07:49:30Z</dcterms:modified>
</cp:coreProperties>
</file>