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6FF"/>
    <a:srgbClr val="66CCFF"/>
    <a:srgbClr val="006600"/>
    <a:srgbClr val="0000CC"/>
    <a:srgbClr val="E2AC00"/>
    <a:srgbClr val="00FA71"/>
    <a:srgbClr val="15FF7F"/>
    <a:srgbClr val="CB6D6B"/>
    <a:srgbClr val="00F66F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882" autoAdjust="0"/>
  </p:normalViewPr>
  <p:slideViewPr>
    <p:cSldViewPr>
      <p:cViewPr varScale="1">
        <p:scale>
          <a:sx n="84" d="100"/>
          <a:sy n="84" d="100"/>
        </p:scale>
        <p:origin x="-383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D5D0-E6F7-4372-B215-20BB0BA33DA8}" type="datetimeFigureOut">
              <a:rPr lang="ko-KR" altLang="en-US" smtClean="0"/>
              <a:pPr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C5F9-20FC-4CA8-BFFA-870E8F9ACF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921" y="1160855"/>
            <a:ext cx="6230995" cy="5197183"/>
          </a:xfrm>
          <a:prstGeom prst="rect">
            <a:avLst/>
          </a:prstGeom>
          <a:solidFill>
            <a:srgbClr val="E5F6FF"/>
          </a:solidFill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pPr algn="just">
              <a:lnSpc>
                <a:spcPts val="1200"/>
              </a:lnSpc>
              <a:spcBef>
                <a:spcPts val="600"/>
              </a:spcBef>
            </a:pP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ko-KR" altLang="en-US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저는 저의 아이 </a:t>
            </a:r>
            <a:r>
              <a:rPr lang="en-US" altLang="ko-KR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_________________________________________(</a:t>
            </a:r>
            <a:r>
              <a:rPr lang="ko-KR" altLang="en-US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이</a:t>
            </a:r>
            <a:r>
              <a:rPr lang="en-US" altLang="ko-KR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)</a:t>
            </a:r>
            <a:r>
              <a:rPr lang="ko-KR" altLang="en-US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가 바르게 자라서 씩씩하고 자랑스러운 사람이 될 수 있도록 돕는 엄마의 역할을 다하고 나아가 제 자신 원활한 사회활동을 하는데 도움을 얻기 위해 다문화엄마학교에 지원합니다</a:t>
            </a:r>
            <a:r>
              <a:rPr lang="en-US" altLang="ko-KR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. </a:t>
            </a:r>
            <a:r>
              <a:rPr lang="ko-KR" altLang="en-US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이에 아래 사항을 성실히 이행할 것을 서약합니다</a:t>
            </a:r>
            <a:r>
              <a:rPr lang="en-US" altLang="ko-KR" sz="1200" dirty="0">
                <a:latin typeface="맑은 고딕" panose="020B0503020000020004" pitchFamily="50" charset="-127"/>
                <a:ea typeface="문체부 바탕체" panose="02030609000101010101" pitchFamily="17" charset="-127"/>
              </a:rPr>
              <a:t>.</a:t>
            </a: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1. 5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개월 동안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온라인강의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를 열심히 듣고 모든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형성평가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 및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총괄평가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 시험을 빠짐없이 치름으로써 자녀들에게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공부하는 엄마의 모습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을 보여주고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,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 아울러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교육기간 중 모든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출석수업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에 빠짐없이 참석하겠습니다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. </a:t>
            </a: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2.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엄마학교 수업이 종료되기 전까지 초등학생 자녀에게 최소 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1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회의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가정학습지도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를 실시하고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가정학습지도 일지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를 작성하여 제출하겠습니다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.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또한 다문화엄마학교를 졸업하면 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4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개월 동안 초등학생 자녀에게 매주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가정학습지도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를 실시하고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“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가정학습지도일지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”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를 제출하겠습니다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.</a:t>
            </a: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3.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엄마학교 수업이 종료되기 전까지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초등학생 자녀를 둔 다문화가정 엄마 두 명을 다음 기수의 다문화엄마학교에 지원할 수 있도록 추천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하겠습니다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.</a:t>
            </a: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4.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다문화엄마학교를 졸업하면 반드시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초졸검정고시에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 응시하겠습니다</a:t>
            </a: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.</a:t>
            </a:r>
          </a:p>
          <a:p>
            <a:pPr algn="just">
              <a:lnSpc>
                <a:spcPts val="1700"/>
              </a:lnSpc>
              <a:spcAft>
                <a:spcPts val="1200"/>
              </a:spcAft>
            </a:pPr>
            <a:r>
              <a:rPr lang="en-US" altLang="ko-KR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5. 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자녀가 중학교에 입학하면 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한마음글로벌스쿨</a:t>
            </a:r>
            <a:r>
              <a:rPr lang="en-US" altLang="ko-KR" sz="1200" b="1" dirty="0">
                <a:solidFill>
                  <a:srgbClr val="FF0000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*</a:t>
            </a:r>
            <a:r>
              <a:rPr lang="ko-KR" altLang="en-US" sz="1200" b="1" dirty="0">
                <a:latin typeface="HY궁서B" panose="02030600000101010101" pitchFamily="18" charset="-127"/>
                <a:ea typeface="HY궁서B" panose="02030600000101010101" pitchFamily="18" charset="-127"/>
              </a:rPr>
              <a:t> 교육과정</a:t>
            </a:r>
            <a:r>
              <a:rPr lang="ko-KR" altLang="en-US" sz="1200" dirty="0">
                <a:latin typeface="HY궁서B" panose="02030600000101010101" pitchFamily="18" charset="-127"/>
                <a:ea typeface="HY궁서B" panose="02030600000101010101" pitchFamily="18" charset="-127"/>
              </a:rPr>
              <a:t>에 참여시키도록 노력하겠습니다</a:t>
            </a:r>
            <a:r>
              <a:rPr lang="en-US" altLang="ko-KR" sz="1200" dirty="0">
                <a:latin typeface="맑은 고딕" panose="020B0503020000020004" pitchFamily="50" charset="-127"/>
              </a:rPr>
              <a:t>.</a:t>
            </a:r>
          </a:p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en-US" altLang="ko-KR" sz="12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__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____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 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_________________  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서명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_______________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336921" y="691842"/>
            <a:ext cx="6106061" cy="4114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포항다문화엄마학교 </a:t>
            </a:r>
            <a:r>
              <a:rPr lang="en-US" altLang="ko-KR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2023</a:t>
            </a:r>
            <a:r>
              <a:rPr lang="ko-KR" altLang="en-US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년  상반기</a:t>
            </a:r>
            <a:r>
              <a:rPr lang="en-US" altLang="ko-KR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(8</a:t>
            </a:r>
            <a:r>
              <a:rPr lang="ko-KR" altLang="en-US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기</a:t>
            </a:r>
            <a:r>
              <a:rPr lang="en-US" altLang="ko-KR" b="1" spc="-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61202" y="6449404"/>
            <a:ext cx="630775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11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한마음글로벌스쿨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은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O2R(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온라인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원격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방식으로 다문화가정 학생들에게 중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부터 고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까지   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보충학습 및 멘토링 서비스를 제공하는 한마음교육봉사단의 사회적 교육프로그램입니다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7118" y="6913818"/>
            <a:ext cx="6230995" cy="13756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pPr algn="ctr">
              <a:lnSpc>
                <a:spcPts val="2000"/>
              </a:lnSpc>
              <a:spcAft>
                <a:spcPts val="600"/>
              </a:spcAft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저의 아내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___________________)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 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다문화엄마학교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입학하여 학업에 열중하고 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lnSpc>
                <a:spcPts val="2000"/>
              </a:lnSpc>
              <a:spcAft>
                <a:spcPts val="600"/>
              </a:spcAft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우수한 성적으로 졸업할 수 있도록 가정에서 적극 협조하고 도와줄 것을 약속합니다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>
              <a:lnSpc>
                <a:spcPts val="2000"/>
              </a:lnSpc>
              <a:spcAft>
                <a:spcPts val="600"/>
              </a:spcAft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en-US" altLang="ko-KR" sz="1200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__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</a:p>
          <a:p>
            <a:pPr algn="ctr">
              <a:lnSpc>
                <a:spcPts val="2000"/>
              </a:lnSpc>
              <a:spcAft>
                <a:spcPts val="600"/>
              </a:spcAft>
            </a:pP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남편이름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:_________________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서명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_________________</a:t>
            </a:r>
            <a:r>
              <a:rPr lang="en-US" altLang="ko-KR" sz="1200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640" y="68956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</a:t>
            </a:r>
            <a:r>
              <a:rPr lang="ko-KR" altLang="en-US" sz="1200" dirty="0"/>
              <a:t>별표</a:t>
            </a:r>
            <a:r>
              <a:rPr lang="en-US" altLang="ko-KR" sz="1200" dirty="0"/>
              <a:t>2)</a:t>
            </a:r>
            <a:endParaRPr lang="ko-KR" altLang="en-US" sz="12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361202" y="334656"/>
            <a:ext cx="6106061" cy="4114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입학지원서약서</a:t>
            </a:r>
            <a:endParaRPr lang="ko-KR" altLang="en-US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739" y="8401756"/>
            <a:ext cx="3816424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68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8503</TotalTime>
  <Words>229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OemPC</dc:creator>
  <cp:lastModifiedBy>Windows 사용자</cp:lastModifiedBy>
  <cp:revision>318</cp:revision>
  <cp:lastPrinted>2020-02-05T01:58:35Z</cp:lastPrinted>
  <dcterms:created xsi:type="dcterms:W3CDTF">2014-07-23T02:54:41Z</dcterms:created>
  <dcterms:modified xsi:type="dcterms:W3CDTF">2023-01-12T02:04:26Z</dcterms:modified>
</cp:coreProperties>
</file>